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mino de arena entre dos colinas que conduce al océano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Garza volando bajo sobre una playa con una cerca pequeña en primer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ista de la playa y el mar desde una duna de arena con hierbas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 Juan Pérez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Pérez</a:t>
            </a:r>
          </a:p>
        </p:txBody>
      </p:sp>
      <p:sp>
        <p:nvSpPr>
          <p:cNvPr id="112" name="“Escribe una cita aquí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1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sta de la playa y el mar desde una duna de arena con hierbas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e la playa y el mar desde una duna de arena con hierbas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za volando bajo sobre una playa con una cerca pequeña en primer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o de arena entre dos colinas que conduce al océano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ide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i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ORTADA.jpg" descr="PORT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NTERIOR a.jpg" descr="INTERIOR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NTERIOR b.jpg" descr="INTERIOR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NTERIOR c.jpg" descr="INTERIOR 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NTERIOR 6.jpg" descr="INTERIOR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CONTRAPORTADA.jpg" descr="CONTRAPORT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Sol Farré</dc:creator>
  <cp:lastModifiedBy>Usuario</cp:lastModifiedBy>
  <cp:revision>1</cp:revision>
  <dcterms:modified xsi:type="dcterms:W3CDTF">2025-02-18T21:12:44Z</dcterms:modified>
</cp:coreProperties>
</file>